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05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0223A-D4EF-DB2C-274E-0EE7FF25EF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2D001A-4BFD-D397-B0F8-2C5AC007BA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78438-D337-ED07-A9AB-F9F398BEA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FA99E-D535-4799-8702-3B132370C094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2DB3CF-A3C7-C1A0-D266-7EC80E9ED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F4FBF-AED7-38B7-7365-B90AA7115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0C3D2-F518-420A-B550-A42DA2F5D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007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2F68F-E350-C031-B618-E54B61BEC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9C67F4-4180-2FFD-EF0C-A96686D399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224D7C-E26E-39CC-C111-4299D61F1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FA99E-D535-4799-8702-3B132370C094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96C23F-A7FA-D2AF-D642-F4051756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0D47A2-332F-EC54-D9BC-02DDCAE76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0C3D2-F518-420A-B550-A42DA2F5D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641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145802-3A3F-28CC-C52E-AC459BAB5F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DE7141-64BD-E96F-F323-488CB044CD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C98DDB-6672-3E31-218B-C67094A7E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FA99E-D535-4799-8702-3B132370C094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DCE51-1237-DE4D-FA21-B32DB7B5B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0E16B-6182-4BAC-B3A4-4B6ACEB04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0C3D2-F518-420A-B550-A42DA2F5D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879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ECBC9-259E-307E-BE95-27AE5832E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A77DC3-2BB3-F9B8-3CC3-CD6670DE36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A32229-21D9-1D37-33D2-14A4911F9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FA99E-D535-4799-8702-3B132370C094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839BEB-F484-9132-67B6-62339BAE9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756D31-71E0-D586-2522-88C2B1F05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0C3D2-F518-420A-B550-A42DA2F5D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872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38CBD-3C36-0522-E933-ABAFE6D6C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05D0D4-0944-9C6A-5B3D-022C266E38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AE10E8-7BEB-0E14-313E-550CDF50B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FA99E-D535-4799-8702-3B132370C094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884571-A8C1-C94D-7DE4-BF2E4D253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8E5514-16EC-AE85-FA90-1268C06E7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0C3D2-F518-420A-B550-A42DA2F5D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329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6666A-82CB-9D21-BA55-1EFE3DF54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F52A13-C042-317A-A8E4-A72BD560C9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C4A953-FA8B-8D96-DC05-6BF3C265F4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FC1CC6-DEAF-11A9-BA9A-715337D1B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FA99E-D535-4799-8702-3B132370C094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859E6B-E9EF-3F3B-BB72-409BAE694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64A50E-19FB-BD52-CF73-516128965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0C3D2-F518-420A-B550-A42DA2F5D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549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118AE-9728-25F9-EEFB-FAEDFB228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5DFDA9-F6A7-BDE4-7CF1-96A4560023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9A3DE4-2D27-54F6-4C0F-B4316841ED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EA44DB-B67A-F051-791B-B284ADF649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D8393A-B93F-EC8A-E80F-F46AB08475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A15E66-E753-7D77-C67E-5D6177A15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FA99E-D535-4799-8702-3B132370C094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0A892D-6996-B618-37DB-F6691DCD9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7602B7-0204-CFD7-0783-149653BC0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0C3D2-F518-420A-B550-A42DA2F5D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443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7F3C1-18A4-E2AD-BD5D-F449BDD35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51B736-BBE2-5A62-9D7A-75726952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FA99E-D535-4799-8702-3B132370C094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B98C96-1CCD-0BB0-2C0F-507F30EEF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7EAB03-DD86-473A-01B6-212088D14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0C3D2-F518-420A-B550-A42DA2F5D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355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52DAB0-75FD-3B10-FD46-B3F804EED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FA99E-D535-4799-8702-3B132370C094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E1EF59-F364-3BDE-E0B8-9D912B355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F5FBC7-5969-CC22-B6C4-981A638DD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0C3D2-F518-420A-B550-A42DA2F5D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115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44E5D-F2C7-F96F-C27E-2CE4F127F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8493B-A7B5-A402-687E-424429FCC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457825-2BD6-5A2E-EC86-779B65E153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FB4D80-D8EE-16C2-389C-4E05D10DC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FA99E-D535-4799-8702-3B132370C094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FD572-FB52-F435-C8CF-4519FECE2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9B1DE6-DFF5-9479-48B0-2B861A994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0C3D2-F518-420A-B550-A42DA2F5D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807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ED1F8-AA2E-CD54-B20A-7ADBC1F9A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2B454C-C422-3A3F-ED58-CFB7C7023A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1F3A03-123A-88BB-830D-5C4598FEE0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3BF06F-E9E2-4C03-CF87-50C6941AE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FA99E-D535-4799-8702-3B132370C094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22AA31-1EC9-D7B7-F4A7-BA3305788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3900E6-8380-0117-EE84-8301A9EB0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0C3D2-F518-420A-B550-A42DA2F5D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205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2F7274-0EBE-6FA1-C4B7-DE3175127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E0FC8C-4011-A070-319A-2F245B82EB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909F8-F972-4602-9F8A-1411007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FA99E-D535-4799-8702-3B132370C094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9EBBD-D9D9-1755-BD44-EEC38974D3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F67199-51E5-79CB-DA83-431C2D886F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0C3D2-F518-420A-B550-A42DA2F5D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624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496AB-6066-67E8-9C31-0F26A1848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6571"/>
            <a:ext cx="10515600" cy="5850392"/>
          </a:xfrm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IQ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س/ ارسم مخطط يبين فيه تغير حالات التربة تحت تأثير الرطوبة مبيناً عليه أنواع التماسك، وبين كيف تؤثر كل حالة من حالات التربة على عملية الحراثة؟ </a:t>
            </a:r>
          </a:p>
          <a:p>
            <a:pPr marL="0" indent="0" algn="r" rt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51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91FB2-9C1D-D1D8-EFE1-B1F0AB488F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392237"/>
          </a:xfrm>
        </p:spPr>
        <p:txBody>
          <a:bodyPr/>
          <a:lstStyle/>
          <a:p>
            <a:r>
              <a:rPr lang="ar-IQ" dirty="0">
                <a:solidFill>
                  <a:srgbClr val="0070C0"/>
                </a:solidFill>
              </a:rPr>
              <a:t>مبادئ تربة عملي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214034-583D-09E1-E9FB-FC6DD59A50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35086"/>
            <a:ext cx="9144000" cy="2122714"/>
          </a:xfrm>
        </p:spPr>
        <p:txBody>
          <a:bodyPr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IQ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المحاضرة الثامنة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-IQ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ar-IQ" sz="3900" b="1" u="sng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اعداد</a:t>
            </a:r>
            <a:endParaRPr lang="ar-IQ" sz="4000" b="1" u="sng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IQ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م.</a:t>
            </a:r>
            <a:r>
              <a:rPr lang="ar-IQ" sz="4000" b="1" dirty="0">
                <a:solidFill>
                  <a:prstClr val="black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م. مصطفى فاضل الموسى</a:t>
            </a:r>
            <a:endParaRPr kumimoji="0" lang="ar-IQ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855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218AE-5CB9-37B0-793D-18F833C78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7504"/>
          </a:xfrm>
        </p:spPr>
        <p:txBody>
          <a:bodyPr>
            <a:noAutofit/>
          </a:bodyPr>
          <a:lstStyle/>
          <a:p>
            <a:pPr algn="r" rtl="1"/>
            <a:r>
              <a:rPr lang="ar-IQ" sz="2400" dirty="0">
                <a:solidFill>
                  <a:schemeClr val="tx2"/>
                </a:solidFill>
              </a:rPr>
              <a:t>مقاومة التربة للاختراق </a:t>
            </a:r>
            <a:r>
              <a:rPr lang="en-US" sz="2400" b="1" i="0" u="none" strike="noStrike" baseline="0" dirty="0">
                <a:solidFill>
                  <a:schemeClr val="tx2"/>
                </a:solidFill>
                <a:latin typeface="Cambria,Bold"/>
              </a:rPr>
              <a:t>soil penetration resistance</a:t>
            </a: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971573E-3B86-8D4C-7F76-903F59A5CF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892630"/>
            <a:ext cx="9430623" cy="5461824"/>
          </a:xfrm>
        </p:spPr>
      </p:pic>
    </p:spTree>
    <p:extLst>
      <p:ext uri="{BB962C8B-B14F-4D97-AF65-F5344CB8AC3E}">
        <p14:creationId xmlns:p14="http://schemas.microsoft.com/office/powerpoint/2010/main" val="340774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E8D3CC0-141E-5D45-2F2F-31BE24F08A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141" y="370114"/>
            <a:ext cx="7157718" cy="5926592"/>
          </a:xfrm>
        </p:spPr>
      </p:pic>
    </p:spTree>
    <p:extLst>
      <p:ext uri="{BB962C8B-B14F-4D97-AF65-F5344CB8AC3E}">
        <p14:creationId xmlns:p14="http://schemas.microsoft.com/office/powerpoint/2010/main" val="2889548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3B32C56-1D53-31B7-22AB-4893DC3420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072" y="228600"/>
            <a:ext cx="9233855" cy="5981020"/>
          </a:xfrm>
        </p:spPr>
      </p:pic>
    </p:spTree>
    <p:extLst>
      <p:ext uri="{BB962C8B-B14F-4D97-AF65-F5344CB8AC3E}">
        <p14:creationId xmlns:p14="http://schemas.microsoft.com/office/powerpoint/2010/main" val="1658334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3AF5047-ED4E-AC70-783E-DD6D8B42E8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643" y="620485"/>
            <a:ext cx="9259383" cy="5282722"/>
          </a:xfrm>
        </p:spPr>
      </p:pic>
    </p:spTree>
    <p:extLst>
      <p:ext uri="{BB962C8B-B14F-4D97-AF65-F5344CB8AC3E}">
        <p14:creationId xmlns:p14="http://schemas.microsoft.com/office/powerpoint/2010/main" val="2641727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B5AC5BB-9EC6-7422-C248-5849BDB144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811" y="1850571"/>
            <a:ext cx="9435752" cy="2370697"/>
          </a:xfrm>
        </p:spPr>
      </p:pic>
    </p:spTree>
    <p:extLst>
      <p:ext uri="{BB962C8B-B14F-4D97-AF65-F5344CB8AC3E}">
        <p14:creationId xmlns:p14="http://schemas.microsoft.com/office/powerpoint/2010/main" val="4275012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777B0BC-E891-68FA-99D0-61C82D88B0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426" y="457200"/>
            <a:ext cx="9370244" cy="5563582"/>
          </a:xfrm>
        </p:spPr>
      </p:pic>
    </p:spTree>
    <p:extLst>
      <p:ext uri="{BB962C8B-B14F-4D97-AF65-F5344CB8AC3E}">
        <p14:creationId xmlns:p14="http://schemas.microsoft.com/office/powerpoint/2010/main" val="3185610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69DAC2D-E3FA-0B61-C693-1F5ECF224B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283" y="465704"/>
            <a:ext cx="8523434" cy="5926592"/>
          </a:xfrm>
        </p:spPr>
      </p:pic>
    </p:spTree>
    <p:extLst>
      <p:ext uri="{BB962C8B-B14F-4D97-AF65-F5344CB8AC3E}">
        <p14:creationId xmlns:p14="http://schemas.microsoft.com/office/powerpoint/2010/main" val="28860113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48</Words>
  <Application>Microsoft Office PowerPoint</Application>
  <PresentationFormat>Widescreen</PresentationFormat>
  <Paragraphs>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Cambria,Bold</vt:lpstr>
      <vt:lpstr>Office Theme</vt:lpstr>
      <vt:lpstr>PowerPoint Presentation</vt:lpstr>
      <vt:lpstr>مبادئ تربة عملي</vt:lpstr>
      <vt:lpstr>مقاومة التربة للاختراق soil penetration resistance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Mustafa Almousa</dc:creator>
  <cp:lastModifiedBy>Mustafa Almousa</cp:lastModifiedBy>
  <cp:revision>3</cp:revision>
  <dcterms:created xsi:type="dcterms:W3CDTF">2024-12-23T06:41:30Z</dcterms:created>
  <dcterms:modified xsi:type="dcterms:W3CDTF">2025-01-28T13:40:22Z</dcterms:modified>
</cp:coreProperties>
</file>